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3716000" cy="17145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E2EB"/>
    <a:srgbClr val="45159B"/>
    <a:srgbClr val="150B58"/>
    <a:srgbClr val="27106A"/>
    <a:srgbClr val="37117A"/>
    <a:srgbClr val="133459"/>
    <a:srgbClr val="2870C0"/>
    <a:srgbClr val="53FFB7"/>
    <a:srgbClr val="A6FB86"/>
    <a:srgbClr val="DEF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5070" autoAdjust="0"/>
  </p:normalViewPr>
  <p:slideViewPr>
    <p:cSldViewPr snapToGrid="0">
      <p:cViewPr varScale="1">
        <p:scale>
          <a:sx n="44" d="100"/>
          <a:sy n="44" d="100"/>
        </p:scale>
        <p:origin x="29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05908"/>
            <a:ext cx="11658600" cy="59690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9005095"/>
            <a:ext cx="10287000" cy="4139405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CB4B-FC55-4896-B9C2-E9F5EB1490B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67E-F20A-4D3B-83CA-D90E1D33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47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CB4B-FC55-4896-B9C2-E9F5EB1490B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67E-F20A-4D3B-83CA-D90E1D33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6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912813"/>
            <a:ext cx="2957513" cy="145295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912813"/>
            <a:ext cx="8701088" cy="145295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CB4B-FC55-4896-B9C2-E9F5EB1490B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67E-F20A-4D3B-83CA-D90E1D33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0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CB4B-FC55-4896-B9C2-E9F5EB1490B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67E-F20A-4D3B-83CA-D90E1D33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4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4274349"/>
            <a:ext cx="11830050" cy="7131843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11473661"/>
            <a:ext cx="11830050" cy="3750468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CB4B-FC55-4896-B9C2-E9F5EB1490B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67E-F20A-4D3B-83CA-D90E1D33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4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4564063"/>
            <a:ext cx="5829300" cy="10878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4564063"/>
            <a:ext cx="5829300" cy="10878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CB4B-FC55-4896-B9C2-E9F5EB1490B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67E-F20A-4D3B-83CA-D90E1D33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0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2816"/>
            <a:ext cx="11830050" cy="33139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4202908"/>
            <a:ext cx="5802510" cy="2059780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6262688"/>
            <a:ext cx="5802510" cy="9211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4202908"/>
            <a:ext cx="5831087" cy="2059780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6262688"/>
            <a:ext cx="5831087" cy="9211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CB4B-FC55-4896-B9C2-E9F5EB1490B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67E-F20A-4D3B-83CA-D90E1D33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5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CB4B-FC55-4896-B9C2-E9F5EB1490B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67E-F20A-4D3B-83CA-D90E1D33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5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CB4B-FC55-4896-B9C2-E9F5EB1490B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67E-F20A-4D3B-83CA-D90E1D33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1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143000"/>
            <a:ext cx="4423767" cy="40005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2468566"/>
            <a:ext cx="6943725" cy="12184063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143500"/>
            <a:ext cx="4423767" cy="9528970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CB4B-FC55-4896-B9C2-E9F5EB1490B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67E-F20A-4D3B-83CA-D90E1D33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2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143000"/>
            <a:ext cx="4423767" cy="40005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2468566"/>
            <a:ext cx="6943725" cy="12184063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143500"/>
            <a:ext cx="4423767" cy="9528970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CB4B-FC55-4896-B9C2-E9F5EB1490B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67E-F20A-4D3B-83CA-D90E1D33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4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912816"/>
            <a:ext cx="11830050" cy="3313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4564063"/>
            <a:ext cx="11830050" cy="10878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5890879"/>
            <a:ext cx="3086100" cy="912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CECB4B-FC55-4896-B9C2-E9F5EB1490B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5890879"/>
            <a:ext cx="4629150" cy="912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5890879"/>
            <a:ext cx="3086100" cy="912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5EA67E-F20A-4D3B-83CA-D90E1D33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1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in front of a trap&#10;&#10;AI-generated content may be incorrect.">
            <a:extLst>
              <a:ext uri="{FF2B5EF4-FFF2-40B4-BE49-F238E27FC236}">
                <a16:creationId xmlns:a16="http://schemas.microsoft.com/office/drawing/2014/main" id="{7D79AB04-C5FC-AE9B-CED7-74FF2FB2A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" y="1071"/>
            <a:ext cx="13714285" cy="17142857"/>
          </a:xfrm>
          <a:prstGeom prst="rect">
            <a:avLst/>
          </a:prstGeom>
          <a:gradFill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0" scaled="1"/>
          </a:gra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CFE40A-0B9C-DF3B-F068-EEB773426847}"/>
              </a:ext>
            </a:extLst>
          </p:cNvPr>
          <p:cNvSpPr txBox="1"/>
          <p:nvPr/>
        </p:nvSpPr>
        <p:spPr>
          <a:xfrm>
            <a:off x="1262269" y="4351975"/>
            <a:ext cx="11191460" cy="2484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bg-BG" sz="8000" b="1" spc="-150" dirty="0">
                <a:gradFill flip="none" rotWithShape="1">
                  <a:gsLst>
                    <a:gs pos="0">
                      <a:srgbClr val="DEF434"/>
                    </a:gs>
                    <a:gs pos="50000">
                      <a:srgbClr val="A6FB86"/>
                    </a:gs>
                    <a:gs pos="100000">
                      <a:srgbClr val="53FFB7"/>
                    </a:gs>
                  </a:gsLst>
                  <a:lin ang="0" scaled="1"/>
                  <a:tileRect/>
                </a:gradFill>
                <a:effectLst>
                  <a:outerShdw blurRad="50800" dist="38100" algn="l" rotWithShape="0">
                    <a:srgbClr val="133459"/>
                  </a:outerShdw>
                </a:effectLst>
                <a:latin typeface="Open Sans ExtraBold" panose="020F0502020204030204" pitchFamily="34" charset="0"/>
                <a:ea typeface="Open Sans ExtraBold" panose="020F0502020204030204" pitchFamily="34" charset="0"/>
                <a:cs typeface="Open Sans ExtraBold" panose="020F0502020204030204" pitchFamily="34" charset="0"/>
              </a:rPr>
              <a:t>Примамливи продукти</a:t>
            </a:r>
            <a:r>
              <a:rPr lang="en-US" sz="8000" b="1" spc="-150" dirty="0">
                <a:gradFill flip="none" rotWithShape="1">
                  <a:gsLst>
                    <a:gs pos="0">
                      <a:srgbClr val="DEF434"/>
                    </a:gs>
                    <a:gs pos="50000">
                      <a:srgbClr val="A6FB86"/>
                    </a:gs>
                    <a:gs pos="100000">
                      <a:srgbClr val="53FFB7"/>
                    </a:gs>
                  </a:gsLst>
                  <a:lin ang="0" scaled="1"/>
                  <a:tileRect/>
                </a:gradFill>
                <a:effectLst>
                  <a:outerShdw blurRad="50800" dist="38100" algn="l" rotWithShape="0">
                    <a:srgbClr val="133459"/>
                  </a:outerShdw>
                </a:effectLst>
                <a:latin typeface="Open Sans ExtraBold" panose="020F0502020204030204" pitchFamily="34" charset="0"/>
                <a:ea typeface="Open Sans ExtraBold" panose="020F0502020204030204" pitchFamily="34" charset="0"/>
                <a:cs typeface="Open Sans ExtraBold" panose="020F0502020204030204" pitchFamily="34" charset="0"/>
              </a:rPr>
              <a:t>.</a:t>
            </a:r>
          </a:p>
          <a:p>
            <a:pPr algn="ctr">
              <a:lnSpc>
                <a:spcPts val="9000"/>
              </a:lnSpc>
            </a:pPr>
            <a:r>
              <a:rPr lang="bg-BG" sz="8000" b="1" spc="-150" dirty="0" smtClean="0">
                <a:gradFill>
                  <a:gsLst>
                    <a:gs pos="0">
                      <a:srgbClr val="45159B"/>
                    </a:gs>
                    <a:gs pos="50000">
                      <a:srgbClr val="27106A"/>
                    </a:gs>
                    <a:gs pos="100000">
                      <a:srgbClr val="150B58"/>
                    </a:gs>
                  </a:gsLst>
                  <a:lin ang="0" scaled="1"/>
                </a:gradFill>
                <a:latin typeface="Open Sans ExtraBold" panose="020F0502020204030204" pitchFamily="34" charset="0"/>
                <a:ea typeface="Open Sans ExtraBold" panose="020F0502020204030204" pitchFamily="34" charset="0"/>
                <a:cs typeface="Open Sans ExtraBold" panose="020F0502020204030204" pitchFamily="34" charset="0"/>
              </a:rPr>
              <a:t>Скрити </a:t>
            </a:r>
            <a:r>
              <a:rPr lang="bg-BG" sz="8000" b="1" spc="-150" dirty="0">
                <a:gradFill>
                  <a:gsLst>
                    <a:gs pos="0">
                      <a:srgbClr val="45159B"/>
                    </a:gs>
                    <a:gs pos="50000">
                      <a:srgbClr val="27106A"/>
                    </a:gs>
                    <a:gs pos="100000">
                      <a:srgbClr val="150B58"/>
                    </a:gs>
                  </a:gsLst>
                  <a:lin ang="0" scaled="1"/>
                </a:gradFill>
                <a:latin typeface="Open Sans ExtraBold" panose="020F0502020204030204" pitchFamily="34" charset="0"/>
                <a:ea typeface="Open Sans ExtraBold" panose="020F0502020204030204" pitchFamily="34" charset="0"/>
                <a:cs typeface="Open Sans ExtraBold" panose="020F0502020204030204" pitchFamily="34" charset="0"/>
              </a:rPr>
              <a:t>намерения</a:t>
            </a:r>
            <a:r>
              <a:rPr lang="en-US" sz="8000" b="1" spc="-150" dirty="0">
                <a:gradFill>
                  <a:gsLst>
                    <a:gs pos="0">
                      <a:srgbClr val="45159B"/>
                    </a:gs>
                    <a:gs pos="50000">
                      <a:srgbClr val="27106A"/>
                    </a:gs>
                    <a:gs pos="100000">
                      <a:srgbClr val="150B58"/>
                    </a:gs>
                  </a:gsLst>
                  <a:lin ang="0" scaled="1"/>
                </a:gradFill>
                <a:latin typeface="Open Sans ExtraBold" panose="020F0502020204030204" pitchFamily="34" charset="0"/>
                <a:ea typeface="Open Sans ExtraBold" panose="020F0502020204030204" pitchFamily="34" charset="0"/>
                <a:cs typeface="Open Sans ExtraBold" panose="020F050202020403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C24479-2682-C235-32A1-DCA492944935}"/>
              </a:ext>
            </a:extLst>
          </p:cNvPr>
          <p:cNvSpPr txBox="1"/>
          <p:nvPr/>
        </p:nvSpPr>
        <p:spPr>
          <a:xfrm>
            <a:off x="1047116" y="1767589"/>
            <a:ext cx="111914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bg-BG" sz="6000" b="1" spc="-15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algn="l" rotWithShape="0">
                    <a:srgbClr val="133459"/>
                  </a:outerShdw>
                </a:effectLst>
                <a:latin typeface="Open Sans ExtraBold" panose="020F0502020204030204" pitchFamily="34" charset="0"/>
                <a:ea typeface="Open Sans ExtraBold" panose="020F0502020204030204" pitchFamily="34" charset="0"/>
                <a:cs typeface="Open Sans ExtraBold" panose="020F0502020204030204" pitchFamily="34" charset="0"/>
              </a:rPr>
              <a:t>31 май 2025 г.                                        Световен ден без тютюнопушене</a:t>
            </a:r>
            <a:endParaRPr lang="en-US" sz="6000" b="1" spc="-15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algn="l" rotWithShape="0">
                  <a:srgbClr val="133459"/>
                </a:outerShdw>
              </a:effectLst>
              <a:latin typeface="Open Sans ExtraBold" panose="020F0502020204030204" pitchFamily="34" charset="0"/>
              <a:ea typeface="Open Sans ExtraBold" panose="020F0502020204030204" pitchFamily="34" charset="0"/>
              <a:cs typeface="Open Sans ExtraBold" panose="020F0502020204030204" pitchFamily="34" charset="0"/>
            </a:endParaRPr>
          </a:p>
        </p:txBody>
      </p:sp>
      <p:pic>
        <p:nvPicPr>
          <p:cNvPr id="13" name="Picture 12" descr="A person wearing a yellow hoodie and a skirt&#10;&#10;AI-generated content may be incorrect.">
            <a:extLst>
              <a:ext uri="{FF2B5EF4-FFF2-40B4-BE49-F238E27FC236}">
                <a16:creationId xmlns:a16="http://schemas.microsoft.com/office/drawing/2014/main" id="{9137691B-3082-F0F1-29B5-92DCC59E0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814" y="5778419"/>
            <a:ext cx="7492063" cy="7225397"/>
          </a:xfrm>
          <a:prstGeom prst="rect">
            <a:avLst/>
          </a:prstGeom>
        </p:spPr>
      </p:pic>
      <p:pic>
        <p:nvPicPr>
          <p:cNvPr id="19" name="Picture 18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5B387F0A-ADD3-E17C-24E4-220756ED561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230" y="453445"/>
            <a:ext cx="2089206" cy="11414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C891245-06C7-847A-91DF-EE5CABA005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584" y="16121652"/>
            <a:ext cx="5587301" cy="83809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3176BC9-E0BF-F43B-7037-E7E363090646}"/>
              </a:ext>
            </a:extLst>
          </p:cNvPr>
          <p:cNvSpPr txBox="1"/>
          <p:nvPr/>
        </p:nvSpPr>
        <p:spPr>
          <a:xfrm>
            <a:off x="4414345" y="16186756"/>
            <a:ext cx="507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#Tobacco</a:t>
            </a:r>
            <a:r>
              <a:rPr lang="en-US" sz="4000" b="1" dirty="0">
                <a:solidFill>
                  <a:srgbClr val="6AE2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Exposed</a:t>
            </a:r>
          </a:p>
        </p:txBody>
      </p:sp>
      <p:pic>
        <p:nvPicPr>
          <p:cNvPr id="25" name="Picture 24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45D809A-D6A2-D51B-A5D6-3075897C6E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40" y="537648"/>
            <a:ext cx="2603175" cy="109206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F50070E-2449-9DD6-A0A2-7EF4C4248147}"/>
              </a:ext>
            </a:extLst>
          </p:cNvPr>
          <p:cNvSpPr txBox="1"/>
          <p:nvPr/>
        </p:nvSpPr>
        <p:spPr>
          <a:xfrm>
            <a:off x="2466753" y="15335047"/>
            <a:ext cx="878249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300" dirty="0">
                <a:solidFill>
                  <a:schemeClr val="bg1"/>
                </a:solidFill>
                <a:latin typeface="Open Sans SemiBold" panose="020F0502020204030204" pitchFamily="34" charset="0"/>
                <a:ea typeface="Open Sans SemiBold" panose="020F0502020204030204" pitchFamily="34" charset="0"/>
                <a:cs typeface="Open Sans SemiBold" panose="020F0502020204030204" pitchFamily="34" charset="0"/>
              </a:rPr>
              <a:t>Разкриване на опасностите.</a:t>
            </a:r>
            <a:endParaRPr lang="en-US" sz="4300" dirty="0">
              <a:solidFill>
                <a:srgbClr val="6AE2EB"/>
              </a:solidFill>
              <a:latin typeface="Open Sans SemiBold" panose="020F0502020204030204" pitchFamily="34" charset="0"/>
              <a:ea typeface="Open Sans SemiBold" panose="020F0502020204030204" pitchFamily="34" charset="0"/>
              <a:cs typeface="Open Sans Semi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84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48"/>
    </mc:Choice>
    <mc:Fallback xmlns="">
      <p:transition spd="slow" advTm="564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143" y="653143"/>
            <a:ext cx="12192265" cy="1589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2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"/>
    </mc:Choice>
    <mc:Fallback xmlns="">
      <p:transition spd="slow" advTm="58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975" y="912816"/>
            <a:ext cx="12141654" cy="1576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54"/>
    </mc:Choice>
    <mc:Fallback xmlns="">
      <p:transition spd="slow" advTm="635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653143"/>
            <a:ext cx="11830050" cy="3573581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975" y="653143"/>
            <a:ext cx="12119882" cy="1578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4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21</Words>
  <Application>Microsoft Office PowerPoint</Application>
  <PresentationFormat>Custom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Open Sans ExtraBold</vt:lpstr>
      <vt:lpstr>Open Sans SemiBold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World Health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D'ANNA, Veronika</dc:creator>
  <cp:lastModifiedBy>Snejana Popovska</cp:lastModifiedBy>
  <cp:revision>7</cp:revision>
  <dcterms:created xsi:type="dcterms:W3CDTF">2025-05-20T09:24:55Z</dcterms:created>
  <dcterms:modified xsi:type="dcterms:W3CDTF">2025-05-21T11:48:59Z</dcterms:modified>
</cp:coreProperties>
</file>